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 snapToGrid="0">
      <p:cViewPr>
        <p:scale>
          <a:sx n="18" d="100"/>
          <a:sy n="18" d="100"/>
        </p:scale>
        <p:origin x="3256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F916AC-4A33-5E79-D6ED-D9B694755A71}"/>
              </a:ext>
            </a:extLst>
          </p:cNvPr>
          <p:cNvSpPr/>
          <p:nvPr userDrawn="1"/>
        </p:nvSpPr>
        <p:spPr>
          <a:xfrm>
            <a:off x="-216694" y="41594732"/>
            <a:ext cx="30708601" cy="1294816"/>
          </a:xfrm>
          <a:prstGeom prst="rect">
            <a:avLst/>
          </a:prstGeom>
          <a:solidFill>
            <a:srgbClr val="356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7146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5BCDD9-CC45-61DD-A924-4490D1CDC0D8}"/>
              </a:ext>
            </a:extLst>
          </p:cNvPr>
          <p:cNvSpPr txBox="1"/>
          <p:nvPr userDrawn="1"/>
        </p:nvSpPr>
        <p:spPr>
          <a:xfrm>
            <a:off x="11788751" y="41708442"/>
            <a:ext cx="669770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2026.apsr.org</a:t>
            </a:r>
          </a:p>
        </p:txBody>
      </p:sp>
      <p:pic>
        <p:nvPicPr>
          <p:cNvPr id="9" name="Picture 8" descr="A person wearing a blue shirt&#10;&#10;Description automatically generated">
            <a:extLst>
              <a:ext uri="{FF2B5EF4-FFF2-40B4-BE49-F238E27FC236}">
                <a16:creationId xmlns:a16="http://schemas.microsoft.com/office/drawing/2014/main" id="{746E9231-BFC8-CEEF-006A-084CD03F3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40" y="715093"/>
            <a:ext cx="6811923" cy="241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658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DC63935-7F0A-8C6A-C77C-20CD44619F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0275211" cy="4280376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130088-9298-0C41-A349-6CA6ED095A53}" type="datetimeFigureOut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5714A5-4035-6641-BF73-7458FE34C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164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4485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Jackson Lim</dc:creator>
  <cp:lastModifiedBy>Jackson Lim</cp:lastModifiedBy>
  <cp:revision>1</cp:revision>
  <dcterms:created xsi:type="dcterms:W3CDTF">2026-07-20T11:08:09Z</dcterms:created>
  <dcterms:modified xsi:type="dcterms:W3CDTF">2026-07-20T11:10:14Z</dcterms:modified>
</cp:coreProperties>
</file>